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rels" ContentType="application/vnd.openxmlformats-package.relationships+xml"/>
  <Default Extension="m4a" ContentType="audio/unknown"/>
  <Default Extension="wav" ContentType="audio/wav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7"/>
  </p:notesMasterIdLst>
  <p:sldIdLst>
    <p:sldId id="273" r:id="rId2"/>
    <p:sldId id="298" r:id="rId3"/>
    <p:sldId id="300" r:id="rId4"/>
    <p:sldId id="309" r:id="rId5"/>
    <p:sldId id="274" r:id="rId6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38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em Estilo, Sem Grelh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Estilo com Tema 1 - Destaqu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Estilo com Tema 1 - Destaqu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Estilo com Tema 1 - Destaqu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Estilo com Tema 2 - Destaque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Estilo com Tema 2 - Destaqu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Sem Estilo, Tabela com Grelh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25E5076-3810-47DD-B79F-674D7AD40C01}" styleName="Estilo Escuro 1 - Destaqu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Estilo E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Estilo Médio 4 - Destaqu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Estilo Médio 4 - Destaqu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59"/>
    <p:restoredTop sz="94605"/>
  </p:normalViewPr>
  <p:slideViewPr>
    <p:cSldViewPr snapToGrid="0" snapToObjects="1">
      <p:cViewPr varScale="1">
        <p:scale>
          <a:sx n="96" d="100"/>
          <a:sy n="96" d="100"/>
        </p:scale>
        <p:origin x="-104" y="-224"/>
      </p:cViewPr>
      <p:guideLst>
        <p:guide orient="horz" pos="2160"/>
        <p:guide pos="381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wav>
</file>

<file path=ppt/media/media2.wav>
</file>

<file path=ppt/media/media3.m4a>
</file>

<file path=ppt/media/media4.wav>
</file>

<file path=ppt/media/media5.m4a>
</file>

<file path=ppt/media/media6.wav>
</file>

<file path=ppt/media/media7.m4a>
</file>

<file path=ppt/media/media8.wav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3DD93-0FD5-1D4F-A888-4F5E9AA6BB38}" type="datetimeFigureOut">
              <a:rPr lang="en-US" smtClean="0"/>
              <a:t>24/03/20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28B911-AB6C-7849-82B5-8F8FC50B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65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611086"/>
            <a:ext cx="10663358" cy="4691289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05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3476" y="-33038"/>
            <a:ext cx="6553314" cy="4831491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715919" y="621870"/>
            <a:ext cx="3535704" cy="2875093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77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0913" y="1816444"/>
            <a:ext cx="8738697" cy="5041555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593249" y="2899674"/>
            <a:ext cx="3535704" cy="3424926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665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673100" y="787401"/>
            <a:ext cx="5122137" cy="50927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233318" y="1269242"/>
            <a:ext cx="4100681" cy="4121624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39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3263900" y="1765300"/>
            <a:ext cx="5122137" cy="50927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748949" y="2290075"/>
            <a:ext cx="4239352" cy="4432058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593" y="332924"/>
            <a:ext cx="585701" cy="57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4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92424"/>
            <a:ext cx="444843" cy="586557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591454" y="541223"/>
            <a:ext cx="11036984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1454" y="1059513"/>
            <a:ext cx="11036984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92138" y="1717675"/>
            <a:ext cx="5783262" cy="458470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Trebuchet MS" panose="020B0603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285750">
              <a:buFont typeface="Trebuchet MS" panose="020B0603020202020204" pitchFamily="34" charset="0"/>
              <a:buChar char="–"/>
              <a:defRPr sz="18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286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2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487017"/>
            <a:ext cx="543663" cy="5364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716280" y="1717675"/>
            <a:ext cx="10961319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883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717675"/>
            <a:ext cx="5361158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7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936" y="208723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54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717675"/>
            <a:ext cx="5130920" cy="458470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28575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 baseline="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286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sp>
        <p:nvSpPr>
          <p:cNvPr id="12" name="Marcador de texto 13"/>
          <p:cNvSpPr>
            <a:spLocks noGrp="1"/>
          </p:cNvSpPr>
          <p:nvPr>
            <p:ph type="body" sz="quarter" idx="13" hasCustomPrompt="1"/>
          </p:nvPr>
        </p:nvSpPr>
        <p:spPr>
          <a:xfrm>
            <a:off x="6485893" y="1717675"/>
            <a:ext cx="5130920" cy="45847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rgbClr val="706F6F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150" y="161587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989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541223"/>
            <a:ext cx="444843" cy="6316777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91454" y="541223"/>
            <a:ext cx="11036984" cy="410247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1454" y="1059513"/>
            <a:ext cx="11036984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92138" y="1717675"/>
            <a:ext cx="5783262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628650" indent="-285750">
              <a:buClr>
                <a:schemeClr val="bg2">
                  <a:lumMod val="25000"/>
                </a:schemeClr>
              </a:buClr>
              <a:buFont typeface="Verdana" panose="020B0604030504040204" pitchFamily="34" charset="0"/>
              <a:buChar char="‒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143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noProof="0" dirty="0"/>
          </a:p>
        </p:txBody>
      </p:sp>
      <p:sp>
        <p:nvSpPr>
          <p:cNvPr id="7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79098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3875" y="478139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939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108882"/>
            <a:ext cx="9516107" cy="410247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624864"/>
            <a:ext cx="9516107" cy="38622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1194" y="1717675"/>
            <a:ext cx="6034205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342900" indent="-342900">
              <a:buClr>
                <a:schemeClr val="bg2">
                  <a:lumMod val="25000"/>
                </a:schemeClr>
              </a:buClr>
              <a:buFont typeface="Arial" panose="020B0604020202020204" pitchFamily="34" charset="0"/>
              <a:buChar char="•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 marL="800100" indent="-34290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85800" marR="0" lvl="2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 err="1"/>
              <a:t>Sdfgf</a:t>
            </a:r>
            <a:endParaRPr lang="es-ES" noProof="0" dirty="0"/>
          </a:p>
          <a:p>
            <a:pPr marL="685800" marR="0" lvl="2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 err="1"/>
              <a:t>fsdfsfsgf</a:t>
            </a:r>
            <a:endParaRPr lang="en-US" noProof="0" dirty="0"/>
          </a:p>
        </p:txBody>
      </p:sp>
      <p:sp>
        <p:nvSpPr>
          <p:cNvPr id="6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7" name="CuadroTexto 6"/>
          <p:cNvSpPr txBox="1"/>
          <p:nvPr userDrawn="1"/>
        </p:nvSpPr>
        <p:spPr>
          <a:xfrm>
            <a:off x="9922478" y="6451198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33554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ángulo 9"/>
          <p:cNvSpPr/>
          <p:nvPr userDrawn="1"/>
        </p:nvSpPr>
        <p:spPr>
          <a:xfrm>
            <a:off x="0" y="-18571"/>
            <a:ext cx="1014241" cy="1008412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3631" y="64717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40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15423" cy="6866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3318" y="1164610"/>
            <a:ext cx="4651819" cy="2607290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318" y="3886199"/>
            <a:ext cx="4651819" cy="1295401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8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53317" y="5377596"/>
            <a:ext cx="4651819" cy="5358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289" y="5338842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54290"/>
            <a:ext cx="9516107" cy="410247"/>
          </a:xfrm>
          <a:prstGeom prst="rect">
            <a:avLst/>
          </a:prstGeom>
        </p:spPr>
        <p:txBody>
          <a:bodyPr anchor="ctr"/>
          <a:lstStyle>
            <a:lvl1pPr algn="l">
              <a:defRPr sz="24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570272"/>
            <a:ext cx="9516107" cy="38622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27546" y="1717675"/>
            <a:ext cx="5681138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685800" indent="-34290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60850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Marcador de texto 13"/>
          <p:cNvSpPr>
            <a:spLocks noGrp="1"/>
          </p:cNvSpPr>
          <p:nvPr>
            <p:ph type="body" sz="quarter" idx="13" hasCustomPrompt="1"/>
          </p:nvPr>
        </p:nvSpPr>
        <p:spPr>
          <a:xfrm>
            <a:off x="6485893" y="1717675"/>
            <a:ext cx="5130920" cy="45847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rgbClr val="706F6F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0" y="-18571"/>
            <a:ext cx="1014241" cy="1008412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41593" y="33858"/>
            <a:ext cx="543663" cy="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9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930188" cy="6861995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59710" y="952854"/>
            <a:ext cx="4151305" cy="2615846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59710" y="3924301"/>
            <a:ext cx="4151305" cy="1188044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1" i="0" smtClean="0">
                <a:solidFill>
                  <a:schemeClr val="bg1"/>
                </a:solidFill>
                <a:effectLst/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1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047363" y="5412540"/>
            <a:ext cx="4651819" cy="535874"/>
          </a:xfrm>
          <a:prstGeom prst="rect">
            <a:avLst/>
          </a:prstGeom>
        </p:spPr>
        <p:txBody>
          <a:bodyPr/>
          <a:lstStyle>
            <a:lvl1pPr algn="ctr"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501" y="5263645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798853"/>
            <a:ext cx="5363110" cy="53322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53318" y="1164610"/>
            <a:ext cx="4651819" cy="2578190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318" y="3920597"/>
            <a:ext cx="4651819" cy="1279202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53317" y="537759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959" y="5340320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6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959710" y="791283"/>
            <a:ext cx="4787947" cy="4760431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207904" y="1105469"/>
            <a:ext cx="4151305" cy="2819187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07903" y="4094327"/>
            <a:ext cx="4151305" cy="117369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59710" y="5721385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rgbClr val="DE383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887" y="799349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99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449"/>
            <a:ext cx="6897189" cy="6857551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08487" y="621514"/>
            <a:ext cx="5918440" cy="3550647"/>
          </a:xfrm>
          <a:prstGeom prst="rect">
            <a:avLst/>
          </a:prstGeom>
        </p:spPr>
        <p:txBody>
          <a:bodyPr anchor="ctr"/>
          <a:lstStyle>
            <a:lvl1pPr algn="ctr">
              <a:defRPr sz="5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485" y="4345003"/>
            <a:ext cx="5918441" cy="1655762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200" b="1" i="0" smtClean="0">
                <a:solidFill>
                  <a:schemeClr val="bg1"/>
                </a:solidFill>
                <a:effectLst/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08485" y="6173607"/>
            <a:ext cx="5918442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8" name="Imagen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760" y="5543655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73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6648"/>
            <a:ext cx="494270" cy="6008911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900373" y="856648"/>
            <a:ext cx="8091227" cy="1270535"/>
          </a:xfrm>
          <a:prstGeom prst="rect">
            <a:avLst/>
          </a:prstGeom>
        </p:spPr>
        <p:txBody>
          <a:bodyPr anchor="ctr"/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0372" y="2444827"/>
            <a:ext cx="8091228" cy="165576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2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00372" y="478234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371" y="5680318"/>
            <a:ext cx="3059713" cy="86509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6651"/>
            <a:ext cx="493648" cy="6001349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00373" y="856648"/>
            <a:ext cx="8103927" cy="1270535"/>
          </a:xfrm>
          <a:prstGeom prst="rect">
            <a:avLst/>
          </a:prstGeom>
        </p:spPr>
        <p:txBody>
          <a:bodyPr anchor="t"/>
          <a:lstStyle>
            <a:lvl1pPr algn="l">
              <a:defRPr sz="4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0372" y="2432127"/>
            <a:ext cx="8103928" cy="165576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2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00372" y="478234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99" y="5623694"/>
            <a:ext cx="2946492" cy="8336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1" y="449"/>
            <a:ext cx="1944026" cy="1932853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054495" y="172763"/>
            <a:ext cx="9791005" cy="112586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54494" y="1433015"/>
            <a:ext cx="9791005" cy="500287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0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054494" y="4155563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rgbClr val="706F6F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178" y="5387596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087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0175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33" r:id="rId2"/>
    <p:sldLayoutId id="2147483734" r:id="rId3"/>
    <p:sldLayoutId id="2147483742" r:id="rId4"/>
    <p:sldLayoutId id="2147483743" r:id="rId5"/>
    <p:sldLayoutId id="2147483744" r:id="rId6"/>
    <p:sldLayoutId id="2147483736" r:id="rId7"/>
    <p:sldLayoutId id="2147483735" r:id="rId8"/>
    <p:sldLayoutId id="2147483746" r:id="rId9"/>
    <p:sldLayoutId id="2147483738" r:id="rId10"/>
    <p:sldLayoutId id="2147483739" r:id="rId11"/>
    <p:sldLayoutId id="2147483747" r:id="rId12"/>
    <p:sldLayoutId id="2147483748" r:id="rId13"/>
    <p:sldLayoutId id="2147483737" r:id="rId14"/>
    <p:sldLayoutId id="2147483740" r:id="rId15"/>
    <p:sldLayoutId id="2147483751" r:id="rId16"/>
    <p:sldLayoutId id="2147483741" r:id="rId17"/>
    <p:sldLayoutId id="2147483745" r:id="rId18"/>
    <p:sldLayoutId id="2147483749" r:id="rId19"/>
    <p:sldLayoutId id="214748375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4" Type="http://schemas.openxmlformats.org/officeDocument/2006/relationships/audio" Target="../media/media2.wav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4.wav"/><Relationship Id="rId4" Type="http://schemas.openxmlformats.org/officeDocument/2006/relationships/audio" Target="../media/media4.wav"/><Relationship Id="rId5" Type="http://schemas.openxmlformats.org/officeDocument/2006/relationships/slideLayout" Target="../slideLayouts/slideLayout15.xml"/><Relationship Id="rId6" Type="http://schemas.openxmlformats.org/officeDocument/2006/relationships/image" Target="../media/image14.png"/><Relationship Id="rId7" Type="http://schemas.openxmlformats.org/officeDocument/2006/relationships/image" Target="../media/image13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6.wav"/><Relationship Id="rId4" Type="http://schemas.openxmlformats.org/officeDocument/2006/relationships/audio" Target="../media/media6.wav"/><Relationship Id="rId5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3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8.wav"/><Relationship Id="rId4" Type="http://schemas.openxmlformats.org/officeDocument/2006/relationships/audio" Target="../media/media8.wav"/><Relationship Id="rId5" Type="http://schemas.openxmlformats.org/officeDocument/2006/relationships/slideLayout" Target="../slideLayouts/slideLayout15.xml"/><Relationship Id="rId6" Type="http://schemas.openxmlformats.org/officeDocument/2006/relationships/image" Target="../media/image17.png"/><Relationship Id="rId7" Type="http://schemas.openxmlformats.org/officeDocument/2006/relationships/image" Target="../media/image13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10.wav"/><Relationship Id="rId4" Type="http://schemas.openxmlformats.org/officeDocument/2006/relationships/audio" Target="../media/media10.wav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7" Type="http://schemas.openxmlformats.org/officeDocument/2006/relationships/image" Target="../media/image13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53317" y="1936506"/>
            <a:ext cx="4651819" cy="2607290"/>
          </a:xfrm>
        </p:spPr>
        <p:txBody>
          <a:bodyPr/>
          <a:lstStyle/>
          <a:p>
            <a:r>
              <a:rPr lang="es-ES" sz="4000" dirty="0" smtClean="0"/>
              <a:t>FANI</a:t>
            </a:r>
            <a:endParaRPr lang="es-ES" sz="40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sz="1800" dirty="0" smtClean="0"/>
              <a:t>2019/2020</a:t>
            </a:r>
          </a:p>
          <a:p>
            <a:endParaRPr lang="es-ES" sz="1800" dirty="0"/>
          </a:p>
        </p:txBody>
      </p:sp>
      <p:pic>
        <p:nvPicPr>
          <p:cNvPr id="7" name="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74852" y="6548185"/>
            <a:ext cx="230436" cy="230436"/>
          </a:xfrm>
          <a:prstGeom prst="rect">
            <a:avLst/>
          </a:prstGeom>
        </p:spPr>
      </p:pic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34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88"/>
    </mc:Choice>
    <mc:Fallback>
      <p:transition xmlns:p14="http://schemas.microsoft.com/office/powerpoint/2010/main" spd="slow" advTm="778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26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583" objId="7"/>
        <p14:pauseEvt time="7788" objId="7"/>
        <p14:seekEvt time="7788" objId="7" seek="5862"/>
        <p14:resumeEvt time="7788" objId="7"/>
        <p14:stopEvt time="7788" objId="7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4241" y="231714"/>
            <a:ext cx="9721053" cy="682686"/>
          </a:xfrm>
        </p:spPr>
        <p:txBody>
          <a:bodyPr/>
          <a:lstStyle/>
          <a:p>
            <a:r>
              <a:rPr lang="pt-PT" smtClean="0"/>
              <a:t>Introdução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16280" y="1717675"/>
            <a:ext cx="5480659" cy="4078968"/>
          </a:xfrm>
        </p:spPr>
        <p:txBody>
          <a:bodyPr/>
          <a:lstStyle/>
          <a:p>
            <a:r>
              <a:rPr lang="pt-PT" dirty="0" smtClean="0"/>
              <a:t>Ferramenta de autoria de narrativas interativas</a:t>
            </a:r>
          </a:p>
          <a:p>
            <a:r>
              <a:rPr lang="pt-PT" dirty="0"/>
              <a:t>Público-alvo -&gt; </a:t>
            </a:r>
            <a:r>
              <a:rPr lang="pt-PT" dirty="0" smtClean="0"/>
              <a:t>Roteiristas</a:t>
            </a:r>
          </a:p>
          <a:p>
            <a:pPr marL="0" indent="0">
              <a:buNone/>
            </a:pPr>
            <a:endParaRPr lang="pt-PT" dirty="0"/>
          </a:p>
          <a:p>
            <a:endParaRPr lang="pt-PT" dirty="0" smtClean="0"/>
          </a:p>
          <a:p>
            <a:endParaRPr lang="pt-PT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Diagrama co-FANI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000" y="2156458"/>
            <a:ext cx="6439099" cy="3413290"/>
          </a:xfrm>
          <a:prstGeom prst="rect">
            <a:avLst/>
          </a:prstGeom>
        </p:spPr>
      </p:pic>
      <p:pic>
        <p:nvPicPr>
          <p:cNvPr id="10" name="2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88110" y="6441533"/>
            <a:ext cx="293845" cy="293845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814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89"/>
    </mc:Choice>
    <mc:Fallback>
      <p:transition xmlns:p14="http://schemas.microsoft.com/office/powerpoint/2010/main" spd="slow" advTm="1768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621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246" objId="10"/>
        <p14:pauseEvt time="17667" objId="10"/>
        <p14:seekEvt time="17667" objId="10" seek="16077"/>
        <p14:resumeEvt time="17667" objId="10"/>
        <p14:stopEvt time="17689" objId="10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smtClean="0"/>
              <a:t>Objetivos</a:t>
            </a:r>
            <a:endParaRPr lang="pt-P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dirty="0" smtClean="0"/>
              <a:t>Criar uma narrativa interativa de forma acessível.</a:t>
            </a:r>
          </a:p>
          <a:p>
            <a:r>
              <a:rPr lang="pt-PT" dirty="0" smtClean="0"/>
              <a:t>Editar as narrativas criadas.</a:t>
            </a:r>
          </a:p>
          <a:p>
            <a:r>
              <a:rPr lang="pt-PT" dirty="0" smtClean="0"/>
              <a:t>Aceder e interagir com as narrativas</a:t>
            </a:r>
          </a:p>
          <a:p>
            <a:pPr marL="0" indent="0">
              <a:buNone/>
            </a:pPr>
            <a:r>
              <a:rPr lang="pt-PT" dirty="0" smtClean="0"/>
              <a:t> </a:t>
            </a: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 descr="CriarNarrativa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437" y="950065"/>
            <a:ext cx="5169575" cy="3058566"/>
          </a:xfrm>
          <a:prstGeom prst="rect">
            <a:avLst/>
          </a:prstGeom>
        </p:spPr>
      </p:pic>
      <p:pic>
        <p:nvPicPr>
          <p:cNvPr id="8" name="Picture 7" descr="Interagir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667" y="4008631"/>
            <a:ext cx="6834333" cy="2849369"/>
          </a:xfrm>
          <a:prstGeom prst="rect">
            <a:avLst/>
          </a:prstGeom>
        </p:spPr>
      </p:pic>
      <p:pic>
        <p:nvPicPr>
          <p:cNvPr id="3" name="Gravação nova 3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0367" y="6302375"/>
            <a:ext cx="487747" cy="487747"/>
          </a:xfrm>
          <a:prstGeom prst="rect">
            <a:avLst/>
          </a:prstGeom>
        </p:spPr>
      </p:pic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13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66"/>
    </mc:Choice>
    <mc:Fallback>
      <p:transition xmlns:p14="http://schemas.microsoft.com/office/powerpoint/2010/main" spd="slow" advTm="1626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48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690" objId="3"/>
        <p14:pauseEvt time="16266" objId="3"/>
        <p14:seekEvt time="16266" objId="3" seek="14215"/>
        <p14:resumeEvt time="16266" objId="3"/>
        <p14:stopEvt time="16266" objId="3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smtClean="0"/>
              <a:t>Calendarização</a:t>
            </a: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Picture 8" descr="Cap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457" y="846707"/>
            <a:ext cx="8731013" cy="5795394"/>
          </a:xfrm>
          <a:prstGeom prst="rect">
            <a:avLst/>
          </a:prstGeom>
        </p:spPr>
      </p:pic>
      <p:pic>
        <p:nvPicPr>
          <p:cNvPr id="3" name="Gravação nova 4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3818" y="6346438"/>
            <a:ext cx="329508" cy="329508"/>
          </a:xfrm>
          <a:prstGeom prst="rect">
            <a:avLst/>
          </a:prstGeom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94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21"/>
    </mc:Choice>
    <mc:Fallback>
      <p:transition xmlns:p14="http://schemas.microsoft.com/office/powerpoint/2010/main" spd="slow" advTm="1452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7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triggerEvt type="onClick" time="0" objId="3"/>
        <p14:playEvt time="1234" objId="3"/>
        <p14:stopEvt time="13400" objId="3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parador ppt.jpg"/>
          <p:cNvPicPr>
            <a:picLocks noChangeAspect="1"/>
          </p:cNvPicPr>
          <p:nvPr/>
        </p:nvPicPr>
        <p:blipFill>
          <a:blip r:embed="rId6" cstate="email"/>
          <a:stretch>
            <a:fillRect/>
          </a:stretch>
        </p:blipFill>
        <p:spPr>
          <a:xfrm>
            <a:off x="5570326" y="1439850"/>
            <a:ext cx="5178487" cy="3882137"/>
          </a:xfrm>
          <a:prstGeom prst="rect">
            <a:avLst/>
          </a:prstGeom>
        </p:spPr>
      </p:pic>
      <p:pic>
        <p:nvPicPr>
          <p:cNvPr id="2" name="Gravação nova 5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77989" y="6382976"/>
            <a:ext cx="475024" cy="475024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4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76"/>
    </mc:Choice>
    <mc:Fallback>
      <p:transition xmlns:p14="http://schemas.microsoft.com/office/powerpoint/2010/main" spd="slow" advTm="507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47" objId="2"/>
        <p14:stopEvt time="4998" objId="2"/>
      </p14:showEvtLst>
    </p:ext>
  </p:extLst>
</p:sld>
</file>

<file path=ppt/theme/theme1.xml><?xml version="1.0" encoding="utf-8"?>
<a:theme xmlns:a="http://schemas.openxmlformats.org/drawingml/2006/main" name="Office Theme">
  <a:themeElements>
    <a:clrScheme name="laureate">
      <a:dk1>
        <a:srgbClr val="DE3831"/>
      </a:dk1>
      <a:lt1>
        <a:sysClr val="window" lastClr="FFFFFF"/>
      </a:lt1>
      <a:dk2>
        <a:srgbClr val="DE3831"/>
      </a:dk2>
      <a:lt2>
        <a:srgbClr val="E7E6E6"/>
      </a:lt2>
      <a:accent1>
        <a:srgbClr val="EB5D13"/>
      </a:accent1>
      <a:accent2>
        <a:srgbClr val="F59100"/>
      </a:accent2>
      <a:accent3>
        <a:srgbClr val="A10E2F"/>
      </a:accent3>
      <a:accent4>
        <a:srgbClr val="40ACB6"/>
      </a:accent4>
      <a:accent5>
        <a:srgbClr val="706F6F"/>
      </a:accent5>
      <a:accent6>
        <a:srgbClr val="3363AC"/>
      </a:accent6>
      <a:hlink>
        <a:srgbClr val="0563C1"/>
      </a:hlink>
      <a:folHlink>
        <a:srgbClr val="954F72"/>
      </a:folHlink>
    </a:clrScheme>
    <a:fontScheme name="Instalación integrada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30774</TotalTime>
  <Words>42</Words>
  <Application>Microsoft Macintosh PowerPoint</Application>
  <PresentationFormat>Custom</PresentationFormat>
  <Paragraphs>15</Paragraphs>
  <Slides>5</Slides>
  <Notes>0</Notes>
  <HiddenSlides>0</HiddenSlides>
  <MMClips>10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FANI</vt:lpstr>
      <vt:lpstr>Introdução</vt:lpstr>
      <vt:lpstr>Objetivos</vt:lpstr>
      <vt:lpstr>Calendarização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Yaiza Díaz</dc:creator>
  <cp:lastModifiedBy>Edgar</cp:lastModifiedBy>
  <cp:revision>203</cp:revision>
  <dcterms:created xsi:type="dcterms:W3CDTF">2017-01-02T11:35:00Z</dcterms:created>
  <dcterms:modified xsi:type="dcterms:W3CDTF">2020-03-24T21:12:42Z</dcterms:modified>
</cp:coreProperties>
</file>